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50399950" cy="50399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7C6E"/>
    <a:srgbClr val="9F678E"/>
    <a:srgbClr val="82766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008" autoAdjust="0"/>
    <p:restoredTop sz="94660"/>
  </p:normalViewPr>
  <p:slideViewPr>
    <p:cSldViewPr snapToGrid="0">
      <p:cViewPr>
        <p:scale>
          <a:sx n="50" d="100"/>
          <a:sy n="50" d="100"/>
        </p:scale>
        <p:origin x="-3336" y="-55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79996" y="8248329"/>
            <a:ext cx="42839958" cy="17546649"/>
          </a:xfrm>
        </p:spPr>
        <p:txBody>
          <a:bodyPr anchor="b"/>
          <a:lstStyle>
            <a:lvl1pPr algn="ctr">
              <a:defRPr sz="3307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99994" y="26471644"/>
            <a:ext cx="37799963" cy="12168318"/>
          </a:xfrm>
        </p:spPr>
        <p:txBody>
          <a:bodyPr/>
          <a:lstStyle>
            <a:lvl1pPr marL="0" indent="0" algn="ctr">
              <a:buNone/>
              <a:defRPr sz="13228"/>
            </a:lvl1pPr>
            <a:lvl2pPr marL="2519995" indent="0" algn="ctr">
              <a:buNone/>
              <a:defRPr sz="11024"/>
            </a:lvl2pPr>
            <a:lvl3pPr marL="5039990" indent="0" algn="ctr">
              <a:buNone/>
              <a:defRPr sz="9921"/>
            </a:lvl3pPr>
            <a:lvl4pPr marL="7559985" indent="0" algn="ctr">
              <a:buNone/>
              <a:defRPr sz="8819"/>
            </a:lvl4pPr>
            <a:lvl5pPr marL="10079980" indent="0" algn="ctr">
              <a:buNone/>
              <a:defRPr sz="8819"/>
            </a:lvl5pPr>
            <a:lvl6pPr marL="12599975" indent="0" algn="ctr">
              <a:buNone/>
              <a:defRPr sz="8819"/>
            </a:lvl6pPr>
            <a:lvl7pPr marL="15119970" indent="0" algn="ctr">
              <a:buNone/>
              <a:defRPr sz="8819"/>
            </a:lvl7pPr>
            <a:lvl8pPr marL="17639965" indent="0" algn="ctr">
              <a:buNone/>
              <a:defRPr sz="8819"/>
            </a:lvl8pPr>
            <a:lvl9pPr marL="20159960" indent="0" algn="ctr">
              <a:buNone/>
              <a:defRPr sz="8819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7462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90176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067467" y="2683331"/>
            <a:ext cx="10867489" cy="427116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4999" y="2683331"/>
            <a:ext cx="31972468" cy="4271162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3095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1308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8749" y="12565002"/>
            <a:ext cx="43469957" cy="20964976"/>
          </a:xfrm>
        </p:spPr>
        <p:txBody>
          <a:bodyPr anchor="b"/>
          <a:lstStyle>
            <a:lvl1pPr>
              <a:defRPr sz="3307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8749" y="33728315"/>
            <a:ext cx="43469957" cy="11024985"/>
          </a:xfrm>
        </p:spPr>
        <p:txBody>
          <a:bodyPr/>
          <a:lstStyle>
            <a:lvl1pPr marL="0" indent="0">
              <a:buNone/>
              <a:defRPr sz="13228">
                <a:solidFill>
                  <a:schemeClr val="tx1"/>
                </a:solidFill>
              </a:defRPr>
            </a:lvl1pPr>
            <a:lvl2pPr marL="2519995" indent="0">
              <a:buNone/>
              <a:defRPr sz="11024">
                <a:solidFill>
                  <a:schemeClr val="tx1">
                    <a:tint val="75000"/>
                  </a:schemeClr>
                </a:solidFill>
              </a:defRPr>
            </a:lvl2pPr>
            <a:lvl3pPr marL="5039990" indent="0">
              <a:buNone/>
              <a:defRPr sz="9921">
                <a:solidFill>
                  <a:schemeClr val="tx1">
                    <a:tint val="75000"/>
                  </a:schemeClr>
                </a:solidFill>
              </a:defRPr>
            </a:lvl3pPr>
            <a:lvl4pPr marL="7559985" indent="0">
              <a:buNone/>
              <a:defRPr sz="8819">
                <a:solidFill>
                  <a:schemeClr val="tx1">
                    <a:tint val="75000"/>
                  </a:schemeClr>
                </a:solidFill>
              </a:defRPr>
            </a:lvl4pPr>
            <a:lvl5pPr marL="10079980" indent="0">
              <a:buNone/>
              <a:defRPr sz="8819">
                <a:solidFill>
                  <a:schemeClr val="tx1">
                    <a:tint val="75000"/>
                  </a:schemeClr>
                </a:solidFill>
              </a:defRPr>
            </a:lvl5pPr>
            <a:lvl6pPr marL="12599975" indent="0">
              <a:buNone/>
              <a:defRPr sz="8819">
                <a:solidFill>
                  <a:schemeClr val="tx1">
                    <a:tint val="75000"/>
                  </a:schemeClr>
                </a:solidFill>
              </a:defRPr>
            </a:lvl6pPr>
            <a:lvl7pPr marL="15119970" indent="0">
              <a:buNone/>
              <a:defRPr sz="8819">
                <a:solidFill>
                  <a:schemeClr val="tx1">
                    <a:tint val="75000"/>
                  </a:schemeClr>
                </a:solidFill>
              </a:defRPr>
            </a:lvl7pPr>
            <a:lvl8pPr marL="17639965" indent="0">
              <a:buNone/>
              <a:defRPr sz="8819">
                <a:solidFill>
                  <a:schemeClr val="tx1">
                    <a:tint val="75000"/>
                  </a:schemeClr>
                </a:solidFill>
              </a:defRPr>
            </a:lvl8pPr>
            <a:lvl9pPr marL="20159960" indent="0">
              <a:buNone/>
              <a:defRPr sz="88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6422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4996" y="13416653"/>
            <a:ext cx="21419979" cy="3197830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4975" y="13416653"/>
            <a:ext cx="21419979" cy="3197830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52759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561" y="2683342"/>
            <a:ext cx="43469957" cy="97416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1567" y="12354992"/>
            <a:ext cx="21321538" cy="6054990"/>
          </a:xfrm>
        </p:spPr>
        <p:txBody>
          <a:bodyPr anchor="b"/>
          <a:lstStyle>
            <a:lvl1pPr marL="0" indent="0">
              <a:buNone/>
              <a:defRPr sz="13228" b="1"/>
            </a:lvl1pPr>
            <a:lvl2pPr marL="2519995" indent="0">
              <a:buNone/>
              <a:defRPr sz="11024" b="1"/>
            </a:lvl2pPr>
            <a:lvl3pPr marL="5039990" indent="0">
              <a:buNone/>
              <a:defRPr sz="9921" b="1"/>
            </a:lvl3pPr>
            <a:lvl4pPr marL="7559985" indent="0">
              <a:buNone/>
              <a:defRPr sz="8819" b="1"/>
            </a:lvl4pPr>
            <a:lvl5pPr marL="10079980" indent="0">
              <a:buNone/>
              <a:defRPr sz="8819" b="1"/>
            </a:lvl5pPr>
            <a:lvl6pPr marL="12599975" indent="0">
              <a:buNone/>
              <a:defRPr sz="8819" b="1"/>
            </a:lvl6pPr>
            <a:lvl7pPr marL="15119970" indent="0">
              <a:buNone/>
              <a:defRPr sz="8819" b="1"/>
            </a:lvl7pPr>
            <a:lvl8pPr marL="17639965" indent="0">
              <a:buNone/>
              <a:defRPr sz="8819" b="1"/>
            </a:lvl8pPr>
            <a:lvl9pPr marL="20159960" indent="0">
              <a:buNone/>
              <a:defRPr sz="8819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567" y="18409982"/>
            <a:ext cx="21321538" cy="2707831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514978" y="12354992"/>
            <a:ext cx="21426543" cy="6054990"/>
          </a:xfrm>
        </p:spPr>
        <p:txBody>
          <a:bodyPr anchor="b"/>
          <a:lstStyle>
            <a:lvl1pPr marL="0" indent="0">
              <a:buNone/>
              <a:defRPr sz="13228" b="1"/>
            </a:lvl1pPr>
            <a:lvl2pPr marL="2519995" indent="0">
              <a:buNone/>
              <a:defRPr sz="11024" b="1"/>
            </a:lvl2pPr>
            <a:lvl3pPr marL="5039990" indent="0">
              <a:buNone/>
              <a:defRPr sz="9921" b="1"/>
            </a:lvl3pPr>
            <a:lvl4pPr marL="7559985" indent="0">
              <a:buNone/>
              <a:defRPr sz="8819" b="1"/>
            </a:lvl4pPr>
            <a:lvl5pPr marL="10079980" indent="0">
              <a:buNone/>
              <a:defRPr sz="8819" b="1"/>
            </a:lvl5pPr>
            <a:lvl6pPr marL="12599975" indent="0">
              <a:buNone/>
              <a:defRPr sz="8819" b="1"/>
            </a:lvl6pPr>
            <a:lvl7pPr marL="15119970" indent="0">
              <a:buNone/>
              <a:defRPr sz="8819" b="1"/>
            </a:lvl7pPr>
            <a:lvl8pPr marL="17639965" indent="0">
              <a:buNone/>
              <a:defRPr sz="8819" b="1"/>
            </a:lvl8pPr>
            <a:lvl9pPr marL="20159960" indent="0">
              <a:buNone/>
              <a:defRPr sz="8819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514978" y="18409982"/>
            <a:ext cx="21426543" cy="2707831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32990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6270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69869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561" y="3359997"/>
            <a:ext cx="16255296" cy="11759988"/>
          </a:xfrm>
        </p:spPr>
        <p:txBody>
          <a:bodyPr anchor="b"/>
          <a:lstStyle>
            <a:lvl1pPr>
              <a:defRPr sz="1763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6543" y="7256671"/>
            <a:ext cx="25514975" cy="35816631"/>
          </a:xfrm>
        </p:spPr>
        <p:txBody>
          <a:bodyPr/>
          <a:lstStyle>
            <a:lvl1pPr>
              <a:defRPr sz="17638"/>
            </a:lvl1pPr>
            <a:lvl2pPr>
              <a:defRPr sz="15433"/>
            </a:lvl2pPr>
            <a:lvl3pPr>
              <a:defRPr sz="13228"/>
            </a:lvl3pPr>
            <a:lvl4pPr>
              <a:defRPr sz="11024"/>
            </a:lvl4pPr>
            <a:lvl5pPr>
              <a:defRPr sz="11024"/>
            </a:lvl5pPr>
            <a:lvl6pPr>
              <a:defRPr sz="11024"/>
            </a:lvl6pPr>
            <a:lvl7pPr>
              <a:defRPr sz="11024"/>
            </a:lvl7pPr>
            <a:lvl8pPr>
              <a:defRPr sz="11024"/>
            </a:lvl8pPr>
            <a:lvl9pPr>
              <a:defRPr sz="11024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561" y="15119985"/>
            <a:ext cx="16255296" cy="28011643"/>
          </a:xfrm>
        </p:spPr>
        <p:txBody>
          <a:bodyPr/>
          <a:lstStyle>
            <a:lvl1pPr marL="0" indent="0">
              <a:buNone/>
              <a:defRPr sz="8819"/>
            </a:lvl1pPr>
            <a:lvl2pPr marL="2519995" indent="0">
              <a:buNone/>
              <a:defRPr sz="7717"/>
            </a:lvl2pPr>
            <a:lvl3pPr marL="5039990" indent="0">
              <a:buNone/>
              <a:defRPr sz="6614"/>
            </a:lvl3pPr>
            <a:lvl4pPr marL="7559985" indent="0">
              <a:buNone/>
              <a:defRPr sz="5512"/>
            </a:lvl4pPr>
            <a:lvl5pPr marL="10079980" indent="0">
              <a:buNone/>
              <a:defRPr sz="5512"/>
            </a:lvl5pPr>
            <a:lvl6pPr marL="12599975" indent="0">
              <a:buNone/>
              <a:defRPr sz="5512"/>
            </a:lvl6pPr>
            <a:lvl7pPr marL="15119970" indent="0">
              <a:buNone/>
              <a:defRPr sz="5512"/>
            </a:lvl7pPr>
            <a:lvl8pPr marL="17639965" indent="0">
              <a:buNone/>
              <a:defRPr sz="5512"/>
            </a:lvl8pPr>
            <a:lvl9pPr marL="20159960" indent="0">
              <a:buNone/>
              <a:defRPr sz="5512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9274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561" y="3359997"/>
            <a:ext cx="16255296" cy="11759988"/>
          </a:xfrm>
        </p:spPr>
        <p:txBody>
          <a:bodyPr anchor="b"/>
          <a:lstStyle>
            <a:lvl1pPr>
              <a:defRPr sz="1763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426543" y="7256671"/>
            <a:ext cx="25514975" cy="35816631"/>
          </a:xfrm>
        </p:spPr>
        <p:txBody>
          <a:bodyPr anchor="t"/>
          <a:lstStyle>
            <a:lvl1pPr marL="0" indent="0">
              <a:buNone/>
              <a:defRPr sz="17638"/>
            </a:lvl1pPr>
            <a:lvl2pPr marL="2519995" indent="0">
              <a:buNone/>
              <a:defRPr sz="15433"/>
            </a:lvl2pPr>
            <a:lvl3pPr marL="5039990" indent="0">
              <a:buNone/>
              <a:defRPr sz="13228"/>
            </a:lvl3pPr>
            <a:lvl4pPr marL="7559985" indent="0">
              <a:buNone/>
              <a:defRPr sz="11024"/>
            </a:lvl4pPr>
            <a:lvl5pPr marL="10079980" indent="0">
              <a:buNone/>
              <a:defRPr sz="11024"/>
            </a:lvl5pPr>
            <a:lvl6pPr marL="12599975" indent="0">
              <a:buNone/>
              <a:defRPr sz="11024"/>
            </a:lvl6pPr>
            <a:lvl7pPr marL="15119970" indent="0">
              <a:buNone/>
              <a:defRPr sz="11024"/>
            </a:lvl7pPr>
            <a:lvl8pPr marL="17639965" indent="0">
              <a:buNone/>
              <a:defRPr sz="11024"/>
            </a:lvl8pPr>
            <a:lvl9pPr marL="20159960" indent="0">
              <a:buNone/>
              <a:defRPr sz="11024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561" y="15119985"/>
            <a:ext cx="16255296" cy="28011643"/>
          </a:xfrm>
        </p:spPr>
        <p:txBody>
          <a:bodyPr/>
          <a:lstStyle>
            <a:lvl1pPr marL="0" indent="0">
              <a:buNone/>
              <a:defRPr sz="8819"/>
            </a:lvl1pPr>
            <a:lvl2pPr marL="2519995" indent="0">
              <a:buNone/>
              <a:defRPr sz="7717"/>
            </a:lvl2pPr>
            <a:lvl3pPr marL="5039990" indent="0">
              <a:buNone/>
              <a:defRPr sz="6614"/>
            </a:lvl3pPr>
            <a:lvl4pPr marL="7559985" indent="0">
              <a:buNone/>
              <a:defRPr sz="5512"/>
            </a:lvl4pPr>
            <a:lvl5pPr marL="10079980" indent="0">
              <a:buNone/>
              <a:defRPr sz="5512"/>
            </a:lvl5pPr>
            <a:lvl6pPr marL="12599975" indent="0">
              <a:buNone/>
              <a:defRPr sz="5512"/>
            </a:lvl6pPr>
            <a:lvl7pPr marL="15119970" indent="0">
              <a:buNone/>
              <a:defRPr sz="5512"/>
            </a:lvl7pPr>
            <a:lvl8pPr marL="17639965" indent="0">
              <a:buNone/>
              <a:defRPr sz="5512"/>
            </a:lvl8pPr>
            <a:lvl9pPr marL="20159960" indent="0">
              <a:buNone/>
              <a:defRPr sz="5512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64672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64997" y="2683342"/>
            <a:ext cx="43469957" cy="9741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4997" y="13416653"/>
            <a:ext cx="43469957" cy="31978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64996" y="46713298"/>
            <a:ext cx="11339989" cy="2683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1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687C7-E917-4333-AF2E-249F163601D9}" type="datetimeFigureOut">
              <a:rPr lang="en-CA" smtClean="0"/>
              <a:t>07/05/2022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94984" y="46713298"/>
            <a:ext cx="17009983" cy="2683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1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94965" y="46713298"/>
            <a:ext cx="11339989" cy="2683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1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8BAAB-22AD-4B86-9916-B15E224619F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86190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039990" rtl="0" eaLnBrk="1" latinLnBrk="0" hangingPunct="1">
        <a:lnSpc>
          <a:spcPct val="90000"/>
        </a:lnSpc>
        <a:spcBef>
          <a:spcPct val="0"/>
        </a:spcBef>
        <a:buNone/>
        <a:defRPr sz="242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59997" indent="-1259997" algn="l" defTabSz="5039990" rtl="0" eaLnBrk="1" latinLnBrk="0" hangingPunct="1">
        <a:lnSpc>
          <a:spcPct val="90000"/>
        </a:lnSpc>
        <a:spcBef>
          <a:spcPts val="5512"/>
        </a:spcBef>
        <a:buFont typeface="Arial" panose="020B0604020202020204" pitchFamily="34" charset="0"/>
        <a:buChar char="•"/>
        <a:defRPr sz="15433" kern="1200">
          <a:solidFill>
            <a:schemeClr val="tx1"/>
          </a:solidFill>
          <a:latin typeface="+mn-lt"/>
          <a:ea typeface="+mn-ea"/>
          <a:cs typeface="+mn-cs"/>
        </a:defRPr>
      </a:lvl1pPr>
      <a:lvl2pPr marL="3779992" indent="-1259997" algn="l" defTabSz="5039990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13228" kern="1200">
          <a:solidFill>
            <a:schemeClr val="tx1"/>
          </a:solidFill>
          <a:latin typeface="+mn-lt"/>
          <a:ea typeface="+mn-ea"/>
          <a:cs typeface="+mn-cs"/>
        </a:defRPr>
      </a:lvl2pPr>
      <a:lvl3pPr marL="6299987" indent="-1259997" algn="l" defTabSz="5039990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11024" kern="1200">
          <a:solidFill>
            <a:schemeClr val="tx1"/>
          </a:solidFill>
          <a:latin typeface="+mn-lt"/>
          <a:ea typeface="+mn-ea"/>
          <a:cs typeface="+mn-cs"/>
        </a:defRPr>
      </a:lvl3pPr>
      <a:lvl4pPr marL="8819982" indent="-1259997" algn="l" defTabSz="5039990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4pPr>
      <a:lvl5pPr marL="11339977" indent="-1259997" algn="l" defTabSz="5039990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5pPr>
      <a:lvl6pPr marL="13859972" indent="-1259997" algn="l" defTabSz="5039990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6pPr>
      <a:lvl7pPr marL="16379967" indent="-1259997" algn="l" defTabSz="5039990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7pPr>
      <a:lvl8pPr marL="18899962" indent="-1259997" algn="l" defTabSz="5039990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8pPr>
      <a:lvl9pPr marL="21419957" indent="-1259997" algn="l" defTabSz="5039990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39990" rtl="0" eaLnBrk="1" latinLnBrk="0" hangingPunct="1"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519995" algn="l" defTabSz="5039990" rtl="0" eaLnBrk="1" latinLnBrk="0" hangingPunct="1">
        <a:defRPr sz="9921" kern="1200">
          <a:solidFill>
            <a:schemeClr val="tx1"/>
          </a:solidFill>
          <a:latin typeface="+mn-lt"/>
          <a:ea typeface="+mn-ea"/>
          <a:cs typeface="+mn-cs"/>
        </a:defRPr>
      </a:lvl2pPr>
      <a:lvl3pPr marL="5039990" algn="l" defTabSz="5039990" rtl="0" eaLnBrk="1" latinLnBrk="0" hangingPunct="1">
        <a:defRPr sz="9921" kern="1200">
          <a:solidFill>
            <a:schemeClr val="tx1"/>
          </a:solidFill>
          <a:latin typeface="+mn-lt"/>
          <a:ea typeface="+mn-ea"/>
          <a:cs typeface="+mn-cs"/>
        </a:defRPr>
      </a:lvl3pPr>
      <a:lvl4pPr marL="7559985" algn="l" defTabSz="5039990" rtl="0" eaLnBrk="1" latinLnBrk="0" hangingPunct="1">
        <a:defRPr sz="9921" kern="1200">
          <a:solidFill>
            <a:schemeClr val="tx1"/>
          </a:solidFill>
          <a:latin typeface="+mn-lt"/>
          <a:ea typeface="+mn-ea"/>
          <a:cs typeface="+mn-cs"/>
        </a:defRPr>
      </a:lvl4pPr>
      <a:lvl5pPr marL="10079980" algn="l" defTabSz="5039990" rtl="0" eaLnBrk="1" latinLnBrk="0" hangingPunct="1">
        <a:defRPr sz="9921" kern="1200">
          <a:solidFill>
            <a:schemeClr val="tx1"/>
          </a:solidFill>
          <a:latin typeface="+mn-lt"/>
          <a:ea typeface="+mn-ea"/>
          <a:cs typeface="+mn-cs"/>
        </a:defRPr>
      </a:lvl5pPr>
      <a:lvl6pPr marL="12599975" algn="l" defTabSz="5039990" rtl="0" eaLnBrk="1" latinLnBrk="0" hangingPunct="1">
        <a:defRPr sz="9921" kern="1200">
          <a:solidFill>
            <a:schemeClr val="tx1"/>
          </a:solidFill>
          <a:latin typeface="+mn-lt"/>
          <a:ea typeface="+mn-ea"/>
          <a:cs typeface="+mn-cs"/>
        </a:defRPr>
      </a:lvl6pPr>
      <a:lvl7pPr marL="15119970" algn="l" defTabSz="5039990" rtl="0" eaLnBrk="1" latinLnBrk="0" hangingPunct="1">
        <a:defRPr sz="9921" kern="1200">
          <a:solidFill>
            <a:schemeClr val="tx1"/>
          </a:solidFill>
          <a:latin typeface="+mn-lt"/>
          <a:ea typeface="+mn-ea"/>
          <a:cs typeface="+mn-cs"/>
        </a:defRPr>
      </a:lvl7pPr>
      <a:lvl8pPr marL="17639965" algn="l" defTabSz="5039990" rtl="0" eaLnBrk="1" latinLnBrk="0" hangingPunct="1">
        <a:defRPr sz="9921" kern="1200">
          <a:solidFill>
            <a:schemeClr val="tx1"/>
          </a:solidFill>
          <a:latin typeface="+mn-lt"/>
          <a:ea typeface="+mn-ea"/>
          <a:cs typeface="+mn-cs"/>
        </a:defRPr>
      </a:lvl8pPr>
      <a:lvl9pPr marL="20159960" algn="l" defTabSz="5039990" rtl="0" eaLnBrk="1" latinLnBrk="0" hangingPunct="1">
        <a:defRPr sz="992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6975" y="20466822"/>
            <a:ext cx="6766000" cy="94663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732975" y="20466822"/>
            <a:ext cx="6084000" cy="9466305"/>
          </a:xfrm>
          <a:prstGeom prst="rect">
            <a:avLst/>
          </a:prstGeom>
          <a:solidFill>
            <a:srgbClr val="000000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000" b="1" i="1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</a:t>
            </a:r>
            <a:r>
              <a:rPr lang="en-CA" sz="1000" b="1" i="1" dirty="0" err="1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Zzzzzzzzzzzzzzzz</a:t>
            </a:r>
            <a:r>
              <a:rPr lang="en-CA" sz="1000" b="1" i="1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…]</a:t>
            </a:r>
            <a:endParaRPr lang="en-CA" sz="1000" dirty="0">
              <a:solidFill>
                <a:schemeClr val="accent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 told you I’d do it, girls!  Well here’s the proof! 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 did it!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I really, finally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did it~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Segoe UI Symbol" panose="020B0502040204020203" pitchFamily="34" charset="0"/>
              </a:rPr>
              <a:t>❤</a:t>
            </a:r>
            <a:r>
              <a:rPr lang="en-CA" sz="1200" b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000" b="1" i="1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 . . . ? ]</a:t>
            </a:r>
            <a:endParaRPr lang="en-CA" sz="1000" dirty="0">
              <a:solidFill>
                <a:schemeClr val="accent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“You’re fine, baby, you’re fine~  Go back to sleep~  Get some rest</a:t>
            </a: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…  You’ve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earned it~”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000" b="1" i="1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 . . . </a:t>
            </a:r>
            <a:r>
              <a:rPr lang="en-CA" sz="1000" dirty="0">
                <a:solidFill>
                  <a:schemeClr val="accent6"/>
                </a:solidFill>
                <a:latin typeface="Segoe UI Symbol" panose="020B0502040204020203" pitchFamily="34" charset="0"/>
                <a:ea typeface="Times New Roman" panose="02020603050405020304" pitchFamily="18" charset="0"/>
                <a:cs typeface="Segoe UI Symbol" panose="020B0502040204020203" pitchFamily="34" charset="0"/>
              </a:rPr>
              <a:t>❤</a:t>
            </a:r>
            <a:r>
              <a:rPr lang="en-CA" sz="1000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CA" sz="1000" b="1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]</a:t>
            </a:r>
            <a:r>
              <a:rPr lang="en-CA" sz="1000" i="1" dirty="0">
                <a:solidFill>
                  <a:schemeClr val="accent6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CA" sz="1000" b="1" i="1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</a:t>
            </a:r>
            <a:r>
              <a:rPr lang="en-CA" sz="1000" b="1" i="1" dirty="0" err="1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Zzzzzzzzzzzzzzzzzzzzzzzzzz</a:t>
            </a:r>
            <a:r>
              <a:rPr lang="en-CA" sz="1000" b="1" i="1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…]</a:t>
            </a:r>
            <a:endParaRPr lang="en-CA" sz="1000" dirty="0">
              <a:solidFill>
                <a:schemeClr val="accent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Did you hear that!?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basically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just said he loves me~!  </a:t>
            </a:r>
            <a:r>
              <a:rPr lang="en-CA" sz="1200" b="1" i="1" dirty="0" err="1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Aaaaaaaaaaah</a:t>
            </a:r>
            <a: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b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I’m </a:t>
            </a:r>
            <a:r>
              <a:rPr lang="en-CA" sz="1200" i="1" dirty="0" err="1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gonna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hug him and kiss him and love him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forever~!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He’s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perfect</a:t>
            </a:r>
            <a: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  <a:b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Cute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and handsome and studly all at the same time~!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This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is how you get a good man, girls…  You have to play the long game, but it’s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worth it.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It’s so, so,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so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worth it!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 mean, things could’ve gone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better…  We were already best friends, so I could’ve and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should’ve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confessed to him when we graduated from </a:t>
            </a:r>
            <a:r>
              <a:rPr lang="en-CA" sz="1200" i="1" dirty="0" err="1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highschool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, but I was a nervous wreck!  It’s not my fault I lost track of him…! 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When I finally found him again, he had that awful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bitch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hanging off him like a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leech,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but I had her pegged the second I laid eyes on her…!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 was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never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a party boy, so a flashy slut like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her? 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Nope,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she was using him from the start.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My poor baby here just couldn't realize it because he’s never been loved before</a:t>
            </a: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So she filled his head with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lies,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drank and partied on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his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dime, spewed all her awful,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nasty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abuse on him, and even made him feel like it was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his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fault she was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cheating on him!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4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Can you believe that!?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Who would ever want to cheat on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him!?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I’d sooner want to kick a </a:t>
            </a:r>
            <a:r>
              <a:rPr lang="en-CA" sz="1200" b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puppy! 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So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what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if he’s not out all night drinking and partying and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rubbing himself against perfect strangers!? 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That’s not the kind of guy he is</a:t>
            </a:r>
            <a:r>
              <a:rPr lang="en-CA" sz="1200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  <a:br>
              <a:rPr lang="en-CA" sz="1200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You’re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crazy to try and make him into something he isn’t and then blame him when he can’t compete with all those users and abusers that just want you for your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used up, drug-filled body!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4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Ugh!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 was so sleep-deprived because of her when I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accidentally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ran into him</a:t>
            </a:r>
            <a:r>
              <a:rPr lang="en-CA" sz="1200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br>
              <a:rPr lang="en-CA" sz="1200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200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and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 was such a nervous little wreck when I invited him out for coffee that I didn’t even have to ask very hard for him to start telling me everything that happened to him since the last time we were together!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 could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see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the pain in his eyes as he worried about betraying that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skank,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but he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needed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to let it all out to someone who’d actually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listen to him for a change!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 didn’t judge him, I didn’t say anything until he got off his chest, and would you look at him now!  The dark circles are all gone!  </a:t>
            </a:r>
            <a:r>
              <a:rPr lang="en-CA" sz="10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Or they will be soon, anyway…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No more tired, depressed, worn-down eyes, no more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puffiness 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from crying over someone who isn’t worth being scraped off the bottom of my shoe, and he’s finally sleeping soundly and just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loves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sucking on my nipples like he’s a great big beautiful </a:t>
            </a:r>
            <a:r>
              <a:rPr lang="en-CA" sz="1200" b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baby~!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4000"/>
              </a:lnSpc>
              <a:spcAft>
                <a:spcPts val="900"/>
              </a:spcAft>
            </a:pP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My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baby~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Segoe UI Symbol" panose="020B0502040204020203" pitchFamily="34" charset="0"/>
              </a:rPr>
              <a:t>❤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I’m </a:t>
            </a:r>
            <a:r>
              <a:rPr lang="en-CA" sz="1200" i="1" dirty="0" err="1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gonna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fix him up and then he’s going to put a baby in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me</a:t>
            </a:r>
            <a: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~!</a:t>
            </a:r>
            <a:b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I’m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going to give him the best sex of his life cause I’m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sure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that walking STD-factory spread her legs for everyone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but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him — which I couldn’t be happier about, by the way — and I’m going to fill our new life together with the kind of bliss neither of us could have even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dreamt of~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Segoe UI Symbol" panose="020B0502040204020203" pitchFamily="34" charset="0"/>
              </a:rPr>
              <a:t>❤</a:t>
            </a:r>
            <a:r>
              <a:rPr lang="en-CA" sz="1200" b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  <a:endParaRPr lang="en-CA" sz="1200" dirty="0">
              <a:solidFill>
                <a:srgbClr val="8F7C6E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82975" y="20466822"/>
            <a:ext cx="6084000" cy="9466305"/>
          </a:xfrm>
          <a:prstGeom prst="rect">
            <a:avLst/>
          </a:prstGeom>
          <a:solidFill>
            <a:srgbClr val="000000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000" b="1" i="1" dirty="0" smtClean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</a:t>
            </a:r>
            <a:r>
              <a:rPr lang="en-CA" sz="1000" b="1" i="1" dirty="0" err="1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Zzzzzzzzzzzzzzzzzzz</a:t>
            </a:r>
            <a:r>
              <a:rPr lang="en-CA" sz="1000" b="1" i="1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…]</a:t>
            </a:r>
            <a:endParaRPr lang="en-CA" sz="1000" dirty="0">
              <a:solidFill>
                <a:schemeClr val="accent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He’s so precious when he’s sleeping…  When he’s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finally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able to relax, and have some good dreams…  </a:t>
            </a:r>
            <a:r>
              <a:rPr lang="en-CA" sz="10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 hope…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Just knowing I can finally put my arms around him and that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cunt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doesn’t have her claws in him anymore—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My cheeks are sore from smiling, and my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other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cheeks are sore from something </a:t>
            </a:r>
            <a:r>
              <a:rPr lang="en-CA" sz="1200" i="1" dirty="0" err="1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eeeeelse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~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Segoe UI Symbol" panose="020B0502040204020203" pitchFamily="34" charset="0"/>
              </a:rPr>
              <a:t>❤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!  </a:t>
            </a:r>
            <a:r>
              <a:rPr lang="en-CA" sz="1200" i="1" dirty="0" err="1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Hehehe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~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Segoe UI Symbol" panose="020B0502040204020203" pitchFamily="34" charset="0"/>
              </a:rPr>
              <a:t>❤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b="1" i="1" dirty="0" err="1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Fffffffffffffffudgecicles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, girls!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It took a little experimentation, and a little teaching, but he was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such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a good learner~!  He was always smart in school, but he’s an even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faster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learner when I’m teaching him all my weak spots~!  I’m not even joking </a:t>
            </a: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when</a:t>
            </a:r>
            <a:b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say I came more in one night than I have in the past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month…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That’s without giving him a handicap because it’s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him,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too!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He’s just that sweet</a:t>
            </a: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b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and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passionate,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and </a:t>
            </a:r>
            <a:r>
              <a:rPr lang="en-CA" sz="1200" b="1" i="1" dirty="0" err="1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ooooooooh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does he have a romantic side to him!  I gave him free reign and he kissed and licked and sucked me in spots that’ve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never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been touched before!  I didn’t even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know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I liked it until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did it!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…Speaking of, between you and me, girls, he was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more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than willing to do things some guys straight up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won’t,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or thumb their noses at like it’s an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inconvenience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to make sure your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partner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is having a good time and </a:t>
            </a:r>
            <a:r>
              <a:rPr lang="en-CA" sz="1200" i="1" dirty="0" err="1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cumming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and squirting her brains out</a:t>
            </a: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  <a:b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400" b="1" i="1" dirty="0" err="1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Jeeze</a:t>
            </a:r>
            <a:r>
              <a:rPr lang="en-CA" sz="14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000" b="1" i="1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</a:t>
            </a:r>
            <a:r>
              <a:rPr lang="en-CA" sz="1000" b="1" i="1" dirty="0" err="1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Zzzzzzzzzzzzz</a:t>
            </a:r>
            <a:r>
              <a:rPr lang="en-CA" sz="1000" b="1" i="1" dirty="0">
                <a:solidFill>
                  <a:schemeClr val="accent6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…]</a:t>
            </a:r>
            <a:endParaRPr lang="en-CA" sz="1000" dirty="0">
              <a:solidFill>
                <a:schemeClr val="accent6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Keep sleeping, honey, you’re fine~ </a:t>
            </a:r>
            <a:r>
              <a:rPr lang="en-CA" sz="1050" b="1" i="1" dirty="0">
                <a:solidFill>
                  <a:srgbClr val="8F7C6E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[</a:t>
            </a:r>
            <a:r>
              <a:rPr lang="en-CA" sz="1050" b="1" i="1" dirty="0" err="1">
                <a:solidFill>
                  <a:srgbClr val="8F7C6E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Chuu</a:t>
            </a:r>
            <a:r>
              <a:rPr lang="en-CA" sz="105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~</a:t>
            </a:r>
            <a:r>
              <a:rPr lang="en-CA" sz="1050" dirty="0">
                <a:solidFill>
                  <a:srgbClr val="8F7C6E"/>
                </a:solidFill>
                <a:latin typeface="Segoe UI Symbol" panose="020B0502040204020203" pitchFamily="34" charset="0"/>
                <a:ea typeface="Times New Roman" panose="02020603050405020304" pitchFamily="18" charset="0"/>
                <a:cs typeface="Segoe UI Symbol" panose="020B0502040204020203" pitchFamily="34" charset="0"/>
              </a:rPr>
              <a:t>💋</a:t>
            </a:r>
            <a:r>
              <a:rPr lang="en-CA" sz="1050" b="1" dirty="0">
                <a:solidFill>
                  <a:srgbClr val="8F7C6E"/>
                </a:solidFill>
                <a:latin typeface="CC Astro City" panose="020B720000000000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]</a:t>
            </a:r>
            <a:r>
              <a:rPr lang="en-CA" sz="1200" b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Can you believe he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cried</a:t>
            </a:r>
            <a: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~!?</a:t>
            </a:r>
            <a:b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Just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broke down and finally let out all the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hurt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and the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sadness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he’d been bottling up</a:t>
            </a: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!?</a:t>
            </a:r>
            <a:b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was so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vulnerable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in front of me and I’ve never been wetter in my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life~!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He’s husband material.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Make that, ‘the only guy I’d ever want to marry’ material~</a:t>
            </a:r>
            <a:r>
              <a:rPr lang="en-CA" sz="1200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Segoe UI Symbol" panose="020B0502040204020203" pitchFamily="34" charset="0"/>
              </a:rPr>
              <a:t>❤</a:t>
            </a:r>
            <a:br>
              <a:rPr lang="en-CA" sz="1200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Segoe UI Symbol" panose="020B0502040204020203" pitchFamily="34" charset="0"/>
              </a:rPr>
            </a:b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That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just double-confirmed it.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The way he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clung to me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like a drowning sailor, or like a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security blanket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the entire time he was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rubbing the back of my womb!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 looked so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scared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when he finally found the courage to tell me he was going to cum!  That he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had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to cum!  Like he was some poor abused dog who needed to go outside to pee, but was too afraid to let me know because he was scared I’d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hit him or something!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Can you believe that!?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First, not fucking him tenderly at every chance you got, second, not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making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him fill you all the way up!?  Treating his cum like it’s something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disgusting!?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Like you thought he shouldn’t cum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at all!?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There was so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much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of it, too!  There’s no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way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I’m not pregnant right now~!  </a:t>
            </a:r>
            <a:r>
              <a:rPr lang="en-CA" sz="1200" i="1" dirty="0" err="1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Heheh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, just kidding~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So anyway,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I’m slashing that bitch’s tires tomorrow and leaving a cum-soaked pair of panties under her wiper with a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very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nicely worded death-threat that she shouldn’t ever come near him again~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Segoe UI Symbol" panose="020B0502040204020203" pitchFamily="34" charset="0"/>
              </a:rPr>
              <a:t>❤</a:t>
            </a:r>
            <a:endParaRPr lang="en-CA" sz="1200" dirty="0">
              <a:solidFill>
                <a:srgbClr val="8F7C6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Don’t let your dreams be dreams, girls!  Go rescue that boy you’ve always loved and who you’re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pretty sure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has always loved you back~! 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His bitch-faced slut of </a:t>
            </a:r>
            <a: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an</a:t>
            </a:r>
            <a:b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CA" sz="1200" b="1" i="1" dirty="0" smtClean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EX-girlfriend </a:t>
            </a:r>
            <a:r>
              <a:rPr lang="en-CA" sz="1200" b="1" i="1" dirty="0">
                <a:solidFill>
                  <a:srgbClr val="8F7C6E"/>
                </a:solidFill>
                <a:latin typeface="Diavlo Blac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in the making doesn’t deserve him!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She never did~!  Just make sure you’re ready, willing, and able to love and cherish him for the rest of your lives, until death do you part~</a:t>
            </a:r>
            <a:r>
              <a:rPr lang="en-CA" sz="1200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Segoe UI Symbol" panose="020B0502040204020203" pitchFamily="34" charset="0"/>
              </a:rPr>
              <a:t>❤</a:t>
            </a:r>
          </a:p>
          <a:p>
            <a:pPr algn="ctr">
              <a:lnSpc>
                <a:spcPct val="102000"/>
              </a:lnSpc>
              <a:spcAft>
                <a:spcPts val="900"/>
              </a:spcAft>
            </a:pPr>
            <a:r>
              <a:rPr lang="en-CA" sz="1200" i="1" dirty="0" smtClean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Oh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, and stop taking your birth control ahead of time~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Segoe UI Symbol" panose="020B0502040204020203" pitchFamily="34" charset="0"/>
              </a:rPr>
              <a:t>💋</a:t>
            </a:r>
            <a:r>
              <a:rPr lang="en-CA" sz="1200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 </a:t>
            </a:r>
            <a:r>
              <a:rPr lang="en-CA" sz="1200" i="1" dirty="0">
                <a:solidFill>
                  <a:srgbClr val="8F7C6E"/>
                </a:solidFill>
                <a:latin typeface="Diavlo Book" panose="020000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You’ll thank me later.</a:t>
            </a:r>
            <a:endParaRPr lang="en-CA" sz="1200" dirty="0">
              <a:solidFill>
                <a:srgbClr val="8F7C6E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4592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1380</Words>
  <Application>Microsoft Office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CC Astro City</vt:lpstr>
      <vt:lpstr>Diavlo Black</vt:lpstr>
      <vt:lpstr>Diavlo Book</vt:lpstr>
      <vt:lpstr>Segoe UI Symbol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</dc:creator>
  <cp:lastModifiedBy>Hoss</cp:lastModifiedBy>
  <cp:revision>4</cp:revision>
  <dcterms:created xsi:type="dcterms:W3CDTF">2022-05-07T18:02:35Z</dcterms:created>
  <dcterms:modified xsi:type="dcterms:W3CDTF">2022-05-07T18:32:23Z</dcterms:modified>
</cp:coreProperties>
</file>